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888" y="-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mages.google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Ivy Collins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</a:t>
            </a:r>
            <a:r>
              <a:rPr lang="en-US" dirty="0" smtClean="0"/>
              <a:t>M</a:t>
            </a:r>
            <a:r>
              <a:rPr lang="en-US" dirty="0" smtClean="0"/>
              <a:t>y </a:t>
            </a:r>
            <a:r>
              <a:rPr lang="en-US" dirty="0" smtClean="0"/>
              <a:t>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8991600" cy="54863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Location : The eastern half of the United States, Canada, Japan, and Europe.</a:t>
            </a:r>
          </a:p>
          <a:p>
            <a:r>
              <a:rPr lang="en-US" dirty="0" smtClean="0"/>
              <a:t>Characteristics : The Temperate Forest only gets 30 to 60 inches of water each year. The average temperature of the </a:t>
            </a:r>
            <a:r>
              <a:rPr lang="en-US" smtClean="0"/>
              <a:t>Temperate Forest  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Image a map and/or picture of your habitat.</a:t>
            </a: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(Don’t forget to copy and paste website address to give credit for the picture.)</a:t>
            </a:r>
          </a:p>
        </p:txBody>
      </p:sp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137</Words>
  <Application>Microsoft Macintosh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Create Your Own Animal</vt:lpstr>
      <vt:lpstr>Habitat of My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10</cp:revision>
  <dcterms:created xsi:type="dcterms:W3CDTF">2013-04-16T01:24:27Z</dcterms:created>
  <dcterms:modified xsi:type="dcterms:W3CDTF">2013-05-09T16:22:15Z</dcterms:modified>
</cp:coreProperties>
</file>